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f256a4ea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f256a4ea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256a4e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256a4e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f256a4ea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f256a4ea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f256a4ea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f256a4ea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f256a4ea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f256a4ea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79ca3cc0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79ca3cc0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79ca3cc0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79ca3cc0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f256a4e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f256a4e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79ca3cc0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79ca3cc0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79ca3cc0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79ca3cc0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79ca3cc0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79ca3cc0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79ca3cc0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79ca3cc0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f256a4ea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f256a4ea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79ca3cc0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79ca3cc0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f256a4ea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f256a4ea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f256a4e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f256a4e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Wilderness Louisville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 Design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77576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Jackson Davis, Noah Anderson, Jack Carter, Micah Herndon, Michael Scroggins, and Mohammad Alwohoush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875" y="748150"/>
            <a:ext cx="2004124" cy="20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2773950" y="3145775"/>
            <a:ext cx="3596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Five Finger Death Punch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-5040" l="25755" r="23513" t="5040"/>
          <a:stretch/>
        </p:blipFill>
        <p:spPr>
          <a:xfrm>
            <a:off x="4572001" y="-1"/>
            <a:ext cx="4252226" cy="54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581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650" y="464125"/>
            <a:ext cx="3726074" cy="38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850" y="2571750"/>
            <a:ext cx="2852399" cy="12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8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Memberships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-5040" l="25755" r="23513" t="5040"/>
          <a:stretch/>
        </p:blipFill>
        <p:spPr>
          <a:xfrm>
            <a:off x="4572001" y="-1"/>
            <a:ext cx="4252226" cy="5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175" y="494350"/>
            <a:ext cx="3769051" cy="38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75" y="3503577"/>
            <a:ext cx="3279850" cy="163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8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Newsletter</a:t>
            </a:r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3">
            <a:alphaModFix/>
          </a:blip>
          <a:srcRect b="-5040" l="25755" r="23513" t="5040"/>
          <a:stretch/>
        </p:blipFill>
        <p:spPr>
          <a:xfrm>
            <a:off x="4572001" y="-1"/>
            <a:ext cx="4252226" cy="5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400" y="485200"/>
            <a:ext cx="3740726" cy="390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9500" y="1982600"/>
            <a:ext cx="2265149" cy="226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8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</a:t>
            </a:r>
            <a:r>
              <a:rPr lang="en"/>
              <a:t> Newsletter</a:t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3">
            <a:alphaModFix/>
          </a:blip>
          <a:srcRect b="-5040" l="25755" r="23513" t="5040"/>
          <a:stretch/>
        </p:blipFill>
        <p:spPr>
          <a:xfrm>
            <a:off x="4572001" y="-1"/>
            <a:ext cx="4252226" cy="5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400" y="485200"/>
            <a:ext cx="3752700" cy="38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3550" y="2182050"/>
            <a:ext cx="1993725" cy="199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48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Delete</a:t>
            </a:r>
            <a:r>
              <a:rPr lang="en"/>
              <a:t> Newsletter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-5040" l="25755" r="23513" t="5040"/>
          <a:stretch/>
        </p:blipFill>
        <p:spPr>
          <a:xfrm>
            <a:off x="4572001" y="-1"/>
            <a:ext cx="4252226" cy="54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400" y="485200"/>
            <a:ext cx="3744550" cy="38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10300"/>
            <a:ext cx="42672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Benefit Analysis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1183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06375"/>
            <a:ext cx="8839200" cy="248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6424675" y="16325"/>
            <a:ext cx="1430700" cy="10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$106,398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latin typeface="Proxima Nova"/>
                <a:ea typeface="Proxima Nova"/>
                <a:cs typeface="Proxima Nova"/>
                <a:sym typeface="Proxima Nova"/>
              </a:rPr>
              <a:t>-$10,706</a:t>
            </a:r>
            <a:endParaRPr sz="15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$95,692</a:t>
            </a:r>
            <a:endParaRPr sz="2100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439950" y="106025"/>
            <a:ext cx="8388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Net without grants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27"/>
          <p:cNvSpPr txBox="1"/>
          <p:nvPr/>
        </p:nvSpPr>
        <p:spPr>
          <a:xfrm>
            <a:off x="6279150" y="203375"/>
            <a:ext cx="4194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endParaRPr sz="2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6" name="Google Shape;166;p27"/>
          <p:cNvSpPr txBox="1"/>
          <p:nvPr/>
        </p:nvSpPr>
        <p:spPr>
          <a:xfrm>
            <a:off x="8001300" y="123575"/>
            <a:ext cx="11427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ROI</a:t>
            </a:r>
            <a:endParaRPr sz="1500" u="sng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258.8 %</a:t>
            </a:r>
            <a:endParaRPr sz="2100">
              <a:solidFill>
                <a:srgbClr val="6AA84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7607950" y="203375"/>
            <a:ext cx="4194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Proxima Nova"/>
                <a:ea typeface="Proxima Nova"/>
                <a:cs typeface="Proxima Nova"/>
                <a:sym typeface="Proxima Nova"/>
              </a:rPr>
              <a:t>=</a:t>
            </a:r>
            <a:endParaRPr sz="2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 On Investment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75" y="1366500"/>
            <a:ext cx="8839200" cy="729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025" y="2266631"/>
            <a:ext cx="4114790" cy="274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Questions?</a:t>
            </a:r>
            <a:endParaRPr i="1"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125" y="1017725"/>
            <a:ext cx="3820978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Areas for Improvement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Landing Page Prototype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Prototypes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Benefit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Return on Investment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for Improvement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this project is to identify, analyze, and provide solutions for business process issues in order to grow the organization.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way to sell merchandise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Cannot easily push content to social media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cannot login to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Donors have trouble finding information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8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Page Prototype: Blackbaud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2000" y="1282350"/>
            <a:ext cx="9815350" cy="38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9975" y="1432808"/>
            <a:ext cx="3104026" cy="7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88" y="3383175"/>
            <a:ext cx="81819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4825" y="2517038"/>
            <a:ext cx="2209800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83475" cy="56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950" y="0"/>
            <a:ext cx="9292951" cy="52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5475" y="0"/>
            <a:ext cx="9277026" cy="35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0" l="0" r="3316" t="0"/>
          <a:stretch/>
        </p:blipFill>
        <p:spPr>
          <a:xfrm>
            <a:off x="7251800" y="2894350"/>
            <a:ext cx="1968400" cy="6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8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Board Members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-5040" l="25755" r="23513" t="5040"/>
          <a:stretch/>
        </p:blipFill>
        <p:spPr>
          <a:xfrm>
            <a:off x="3729101" y="-1"/>
            <a:ext cx="4384950" cy="53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303" y="512388"/>
            <a:ext cx="3875859" cy="381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75" y="2206875"/>
            <a:ext cx="2049149" cy="289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3">
            <a:alphaModFix/>
          </a:blip>
          <a:srcRect b="-5040" l="25755" r="23513" t="5040"/>
          <a:stretch/>
        </p:blipFill>
        <p:spPr>
          <a:xfrm>
            <a:off x="4226888" y="-1"/>
            <a:ext cx="4262974" cy="54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>
            <p:ph type="title"/>
          </p:nvPr>
        </p:nvSpPr>
        <p:spPr>
          <a:xfrm>
            <a:off x="365400" y="48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Calendar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800" y="485200"/>
            <a:ext cx="3769026" cy="39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73" y="1882526"/>
            <a:ext cx="3210677" cy="224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